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03" r:id="rId13"/>
    <p:sldId id="317" r:id="rId14"/>
    <p:sldId id="315" r:id="rId15"/>
    <p:sldId id="314" r:id="rId16"/>
    <p:sldId id="277" r:id="rId17"/>
    <p:sldId id="275" r:id="rId18"/>
    <p:sldId id="269" r:id="rId19"/>
    <p:sldId id="278" r:id="rId20"/>
    <p:sldId id="279" r:id="rId21"/>
    <p:sldId id="280" r:id="rId22"/>
    <p:sldId id="281" r:id="rId23"/>
    <p:sldId id="282" r:id="rId24"/>
    <p:sldId id="285" r:id="rId25"/>
    <p:sldId id="286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7" dt="2020-04-08T08:45:51.918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48" y="41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08:46:07.376" v="25" actId="1076"/>
      <pc:docMkLst>
        <pc:docMk/>
      </pc:docMkLst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8145100" cy="6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741</Words>
  <Application>Microsoft Macintosh PowerPoint</Application>
  <PresentationFormat>Widescreen</PresentationFormat>
  <Paragraphs>99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PowerPoint Presentation</vt:lpstr>
      <vt:lpstr>PowerPoint Presentation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1</cp:revision>
  <dcterms:created xsi:type="dcterms:W3CDTF">2020-04-08T04:31:58Z</dcterms:created>
  <dcterms:modified xsi:type="dcterms:W3CDTF">2020-04-08T08:46:22Z</dcterms:modified>
</cp:coreProperties>
</file>